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6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FFBC7-A106-427C-A3C9-A3C157B42763}" type="datetimeFigureOut">
              <a:rPr lang="sv-SE" smtClean="0"/>
              <a:t>2007-04-18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BF140-56EF-44AA-830C-B396549F4EC9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smtClean="0"/>
              <a:t>Importera text från Word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Bildspel på skärmen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Importera text från Word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Importera text från Word</dc:title>
  <dc:creator>U Nilsson</dc:creator>
  <cp:lastModifiedBy>U Nilsson</cp:lastModifiedBy>
  <cp:revision>1</cp:revision>
  <dcterms:created xsi:type="dcterms:W3CDTF">2007-04-18T08:25:38Z</dcterms:created>
  <dcterms:modified xsi:type="dcterms:W3CDTF">2007-04-18T08:26:20Z</dcterms:modified>
</cp:coreProperties>
</file>